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"/>
  </p:notesMasterIdLst>
  <p:sldIdLst>
    <p:sldId id="260" r:id="rId3"/>
  </p:sldIdLst>
  <p:sldSz cx="6858000" cy="9906000" type="A4"/>
  <p:notesSz cx="6797675" cy="9926638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3">
          <p15:clr>
            <a:srgbClr val="A4A3A4"/>
          </p15:clr>
        </p15:guide>
        <p15:guide id="2" pos="224">
          <p15:clr>
            <a:srgbClr val="A4A3A4"/>
          </p15:clr>
        </p15:guide>
        <p15:guide id="3" pos="21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C20000"/>
    <a:srgbClr val="7F7F7F"/>
    <a:srgbClr val="CD0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4830" autoAdjust="0"/>
    <p:restoredTop sz="96441" autoAdjust="0"/>
  </p:normalViewPr>
  <p:slideViewPr>
    <p:cSldViewPr snapToObjects="1">
      <p:cViewPr>
        <p:scale>
          <a:sx n="86" d="100"/>
          <a:sy n="86" d="100"/>
        </p:scale>
        <p:origin x="684" y="-648"/>
      </p:cViewPr>
      <p:guideLst>
        <p:guide orient="horz" pos="2213"/>
        <p:guide pos="224"/>
        <p:guide pos="21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3B441-908A-6E4E-B365-28BCAB886E22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C5FC5-6199-3C4F-91F6-CA517C66ECDB}" type="slidenum">
              <a:rPr lang="es-ES_tradnl" smtClean="0"/>
              <a:pPr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10984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109788" y="744538"/>
            <a:ext cx="2578100" cy="3722687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C5FC5-6199-3C4F-91F6-CA517C66ECDB}" type="slidenum">
              <a:rPr lang="es-ES_tradnl" smtClean="0"/>
              <a:pPr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402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25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9376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9873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3429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505200" y="2311400"/>
            <a:ext cx="3009900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88738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0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175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07281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7064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331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025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59BE3-079D-3545-9224-ADF2095FFD6C}" type="datetimeFigureOut">
              <a:rPr lang="es-ES_tradnl" smtClean="0"/>
              <a:pPr/>
              <a:t>04/04/2023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D0C4E-8466-CD44-A382-06D7BB2D6BE3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B168D-5978-F840-9EFA-236E43DF77F5}" type="datetimeFigureOut">
              <a:rPr lang="es-ES" smtClean="0"/>
              <a:pPr/>
              <a:t>04/04/2023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18DDA-8F38-0F48-8B4F-62DA497AE612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 descr="BASE PROGRAMA NEWS FICHA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600"/>
            <a:ext cx="6858000" cy="9697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03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rsoriano@camaravalencia.com" TargetMode="External"/><Relationship Id="rId4" Type="http://schemas.openxmlformats.org/officeDocument/2006/relationships/hyperlink" Target="https://torino-fashion-match-2023.b2match.i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04799" y="457200"/>
            <a:ext cx="2365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Internacional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56992" y="45720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>
                <a:solidFill>
                  <a:schemeClr val="bg1"/>
                </a:solidFill>
                <a:latin typeface="Calibri"/>
                <a:cs typeface="Calibri"/>
              </a:rPr>
              <a:t>Encuentro Empresarial </a:t>
            </a:r>
          </a:p>
        </p:txBody>
      </p:sp>
      <p:sp>
        <p:nvSpPr>
          <p:cNvPr id="11" name="CuadroTexto 9"/>
          <p:cNvSpPr txBox="1"/>
          <p:nvPr/>
        </p:nvSpPr>
        <p:spPr>
          <a:xfrm>
            <a:off x="205340" y="3229898"/>
            <a:ext cx="3024337" cy="6386364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85725" indent="6350">
              <a:spcBef>
                <a:spcPts val="600"/>
              </a:spcBef>
              <a:buSzPct val="100000"/>
              <a:buBlip>
                <a:blip r:embed="rId3"/>
              </a:buBlip>
            </a:pPr>
            <a:r>
              <a:rPr lang="es-ES_tradnl" sz="1000" b="1" dirty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  </a:t>
            </a: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FECHA Y LUGAR</a:t>
            </a:r>
          </a:p>
          <a:p>
            <a:pPr marL="85725">
              <a:spcBef>
                <a:spcPts val="600"/>
              </a:spcBef>
              <a:buSzPct val="100000"/>
            </a:pP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28-30 Junio 2023, Turín, Italia.</a:t>
            </a:r>
          </a:p>
          <a:p>
            <a:pPr marL="85725">
              <a:spcBef>
                <a:spcPts val="600"/>
              </a:spcBef>
              <a:buSzPct val="100000"/>
              <a:buBlip>
                <a:blip r:embed="rId3"/>
              </a:buBlip>
            </a:pP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DIRIGIDO</a:t>
            </a:r>
          </a:p>
          <a:p>
            <a:pPr marL="85725" algn="just">
              <a:spcBef>
                <a:spcPts val="600"/>
              </a:spcBef>
              <a:buSzPct val="100000"/>
            </a:pP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A empresas del  sector de la moda interesadas en la internacionalización de su negocio, como 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inversores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empresas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manufactureras textiles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distribuidores, minoristas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proveedores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expertos y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moda textil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moda deportiva, ropa activa, ropa para deportes acuáticos, industrias creativas, </a:t>
            </a:r>
            <a:r>
              <a:rPr lang="es-ES_tradnl" sz="1100" b="1" dirty="0">
                <a:solidFill>
                  <a:srgbClr val="595959"/>
                </a:solidFill>
                <a:latin typeface="+mj-lt"/>
                <a:cs typeface="Calibri"/>
              </a:rPr>
              <a:t>empresas tecnológicas</a:t>
            </a:r>
            <a:r>
              <a:rPr lang="es-ES_tradnl" sz="1100" dirty="0">
                <a:solidFill>
                  <a:srgbClr val="595959"/>
                </a:solidFill>
                <a:latin typeface="+mj-lt"/>
                <a:cs typeface="Calibri"/>
              </a:rPr>
              <a:t>, tecnología para diseños de moda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</a:p>
          <a:p>
            <a:pPr marL="85725">
              <a:buSzPct val="100000"/>
              <a:defRPr/>
            </a:pPr>
            <a:endParaRPr lang="es-ES" sz="800" dirty="0">
              <a:solidFill>
                <a:srgbClr val="595959"/>
              </a:solidFill>
              <a:cs typeface="Calibri"/>
            </a:endParaRPr>
          </a:p>
          <a:p>
            <a:pPr marL="85725">
              <a:buSzPct val="100000"/>
              <a:buBlip>
                <a:blip r:embed="rId3"/>
              </a:buBlip>
            </a:pP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OBJETIVOS</a:t>
            </a:r>
          </a:p>
          <a:p>
            <a:pPr marL="85725">
              <a:buSzPct val="100000"/>
            </a:pPr>
            <a:endParaRPr lang="es-ES_tradnl" sz="100" b="1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 marL="85725" algn="just"/>
            <a:endParaRPr lang="es-ES" sz="5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/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Organizado en el marco Enterprise </a:t>
            </a:r>
            <a:r>
              <a:rPr lang="es-ES" sz="1100" dirty="0" err="1">
                <a:solidFill>
                  <a:srgbClr val="595959"/>
                </a:solidFill>
                <a:latin typeface="+mj-lt"/>
                <a:cs typeface="Calibri"/>
              </a:rPr>
              <a:t>Europe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Network con el fin de crear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nuevos contactos, conocer a clientes potenciales, participar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en los desfiles, descubrir diferentes  nichos de mercado. </a:t>
            </a:r>
          </a:p>
          <a:p>
            <a:pPr marL="85725" algn="just"/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/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Este evento es perfecto si </a:t>
            </a:r>
            <a:r>
              <a:rPr lang="es-ES" sz="1100" dirty="0" err="1">
                <a:solidFill>
                  <a:srgbClr val="595959"/>
                </a:solidFill>
                <a:latin typeface="+mj-lt"/>
                <a:cs typeface="Calibri"/>
              </a:rPr>
              <a:t>estáS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buscando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oportunidades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de negocio,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visibilidad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internacional, nuevos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clientes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,  compradores,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proveedores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, minoristas, plataformas de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comercio electrónico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, compartir experiencias o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impulsar tu creatividad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!</a:t>
            </a:r>
          </a:p>
          <a:p>
            <a:pPr marL="85725" algn="just"/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/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El B2B se celebra junto con 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la Torino </a:t>
            </a:r>
            <a:r>
              <a:rPr lang="es-ES" sz="1100" b="1" dirty="0" err="1">
                <a:solidFill>
                  <a:srgbClr val="595959"/>
                </a:solidFill>
                <a:latin typeface="+mj-lt"/>
                <a:cs typeface="Calibri"/>
              </a:rPr>
              <a:t>Fashion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  <a:r>
              <a:rPr lang="es-ES" sz="1100" b="1" dirty="0" err="1">
                <a:solidFill>
                  <a:srgbClr val="595959"/>
                </a:solidFill>
                <a:latin typeface="+mj-lt"/>
                <a:cs typeface="Calibri"/>
              </a:rPr>
              <a:t>Week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 2023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, con un formato internacional de desfiles de moda, dirigido a talentos emergentes de moda y  fabricantes de todo el mundo. </a:t>
            </a:r>
          </a:p>
          <a:p>
            <a:pPr marL="1588" algn="just"/>
            <a:endParaRPr lang="es-ES" sz="1100" b="1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>
              <a:spcBef>
                <a:spcPts val="600"/>
              </a:spcBef>
              <a:buSzPct val="100000"/>
            </a:pPr>
            <a:endParaRPr lang="es-ES" sz="1100" b="1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>
              <a:spcBef>
                <a:spcPts val="600"/>
              </a:spcBef>
              <a:buSzPct val="100000"/>
            </a:pPr>
            <a:endParaRPr lang="es-ES" sz="1100" b="1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85725" algn="just">
              <a:spcBef>
                <a:spcPts val="600"/>
              </a:spcBef>
              <a:buSzPct val="100000"/>
            </a:pPr>
            <a:endParaRPr lang="es-ES" sz="1100" b="1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257175" indent="-171450" algn="just">
              <a:buFont typeface="Arial" panose="020B0604020202020204" pitchFamily="34" charset="0"/>
              <a:buChar char="•"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</p:txBody>
      </p:sp>
      <p:sp>
        <p:nvSpPr>
          <p:cNvPr id="12" name="CuadroTexto 15"/>
          <p:cNvSpPr txBox="1"/>
          <p:nvPr/>
        </p:nvSpPr>
        <p:spPr>
          <a:xfrm>
            <a:off x="3605718" y="3395602"/>
            <a:ext cx="3024336" cy="500136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ts val="600"/>
              </a:spcBef>
              <a:buSzPct val="100000"/>
              <a:buBlip>
                <a:blip r:embed="rId3"/>
              </a:buBlip>
            </a:pP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/>
                <a:cs typeface="Calibri"/>
              </a:rPr>
              <a:t> PROGRAMA </a:t>
            </a:r>
          </a:p>
          <a:p>
            <a:pPr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  <a:hlinkClick r:id="rId4"/>
              </a:rPr>
              <a:t>Registro</a:t>
            </a: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para el B2B  hasta el  22 Junio  2023</a:t>
            </a: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Publicar perfil comercial claro y conciso  para mostrar sus necesidades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: descripción empresa, actividad, áreas de interés, etc.</a:t>
            </a:r>
          </a:p>
          <a:p>
            <a:pPr marL="0" lvl="1">
              <a:buSzPct val="100000"/>
              <a:tabLst>
                <a:tab pos="271463" algn="l"/>
              </a:tabLst>
              <a:defRPr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buFont typeface="Arial" panose="020B0604020202020204" pitchFamily="34" charset="0"/>
              <a:buChar char="•"/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Examinar los perfiles de los asistentes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para descubrir oportunidades comerciales interesantes.</a:t>
            </a:r>
          </a:p>
          <a:p>
            <a:pPr marL="0" lvl="1">
              <a:buSzPct val="100000"/>
              <a:defRPr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Enviar y recibir solicitudes de reunión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.</a:t>
            </a:r>
          </a:p>
          <a:p>
            <a:pPr marL="0" lvl="1">
              <a:buSzPct val="100000"/>
              <a:tabLst>
                <a:tab pos="271463" algn="l"/>
              </a:tabLst>
              <a:defRPr/>
            </a:pP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Generar agenda de reuniones.</a:t>
            </a: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tabLst>
                <a:tab pos="271463" algn="l"/>
              </a:tabLst>
              <a:defRPr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Reuniones presenciales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28-30 Junio 2023</a:t>
            </a:r>
          </a:p>
          <a:p>
            <a:pPr marL="0" lvl="1">
              <a:buSzPct val="100000"/>
              <a:tabLst>
                <a:tab pos="271463" algn="l"/>
              </a:tabLst>
              <a:defRPr/>
            </a:pPr>
            <a:endParaRPr lang="es-ES" sz="1100" dirty="0">
              <a:solidFill>
                <a:srgbClr val="595959"/>
              </a:solidFill>
              <a:latin typeface="+mj-lt"/>
              <a:cs typeface="Calibri"/>
            </a:endParaRPr>
          </a:p>
          <a:p>
            <a:pPr marL="0" lvl="1">
              <a:buSzPct val="100000"/>
              <a:buFont typeface="Arial" panose="020B0604020202020204" pitchFamily="34" charset="0"/>
              <a:buChar char="•"/>
              <a:tabLst>
                <a:tab pos="271463" algn="l"/>
              </a:tabLst>
              <a:defRPr/>
            </a:pPr>
            <a:r>
              <a:rPr lang="es-ES" sz="1100" b="1" dirty="0">
                <a:solidFill>
                  <a:srgbClr val="595959"/>
                </a:solidFill>
                <a:latin typeface="+mj-lt"/>
                <a:cs typeface="Calibri"/>
              </a:rPr>
              <a:t>Seminarios </a:t>
            </a: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informativos sobre diversos aspectos relacionados en el sector moda.</a:t>
            </a:r>
          </a:p>
          <a:p>
            <a:pPr marL="0" lvl="1">
              <a:buSzPct val="100000"/>
              <a:tabLst>
                <a:tab pos="271463" algn="l"/>
              </a:tabLst>
              <a:defRPr/>
            </a:pPr>
            <a:r>
              <a:rPr lang="es-ES" sz="1100" dirty="0">
                <a:solidFill>
                  <a:srgbClr val="595959"/>
                </a:solidFill>
                <a:latin typeface="+mj-lt"/>
                <a:cs typeface="Calibri"/>
              </a:rPr>
              <a:t> </a:t>
            </a:r>
          </a:p>
          <a:p>
            <a:pPr>
              <a:spcBef>
                <a:spcPts val="600"/>
              </a:spcBef>
              <a:buSzPct val="100000"/>
              <a:buBlip>
                <a:blip r:embed="rId3"/>
              </a:buBlip>
            </a:pP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PRECIO: </a:t>
            </a:r>
            <a:r>
              <a:rPr lang="es-ES_tradnl" sz="12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gratuito </a:t>
            </a:r>
          </a:p>
          <a:p>
            <a:pPr>
              <a:spcBef>
                <a:spcPts val="600"/>
              </a:spcBef>
              <a:buSzPct val="100000"/>
            </a:pPr>
            <a:endParaRPr lang="es-ES_tradnl" sz="12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  <a:buSzPct val="100000"/>
              <a:buBlip>
                <a:blip r:embed="rId3"/>
              </a:buBlip>
            </a:pPr>
            <a:r>
              <a:rPr lang="es-ES_tradnl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CONTACTA CON NOSOTROS</a:t>
            </a:r>
          </a:p>
          <a:p>
            <a:pPr algn="just">
              <a:spcBef>
                <a:spcPts val="600"/>
              </a:spcBef>
              <a:buSzPct val="100000"/>
            </a:pPr>
            <a:r>
              <a:rPr lang="es-ES_tradnl" sz="1100" dirty="0">
                <a:solidFill>
                  <a:srgbClr val="595959"/>
                </a:solidFill>
                <a:cs typeface="Calibri"/>
              </a:rPr>
              <a:t>Rut Soriano</a:t>
            </a:r>
          </a:p>
          <a:p>
            <a:pPr algn="just">
              <a:buSzPct val="100000"/>
            </a:pPr>
            <a:r>
              <a:rPr lang="es-ES_tradnl" sz="1100" dirty="0">
                <a:solidFill>
                  <a:srgbClr val="595959"/>
                </a:solidFill>
                <a:cs typeface="Calibri"/>
                <a:hlinkClick r:id="rId5"/>
              </a:rPr>
              <a:t>rsoriano@camaravalencia.com</a:t>
            </a:r>
            <a:r>
              <a:rPr lang="es-ES_tradnl" sz="1100" dirty="0">
                <a:solidFill>
                  <a:srgbClr val="595959"/>
                </a:solidFill>
                <a:cs typeface="Calibri"/>
              </a:rPr>
              <a:t>  </a:t>
            </a:r>
          </a:p>
          <a:p>
            <a:pPr algn="just">
              <a:buSzPct val="100000"/>
            </a:pPr>
            <a:r>
              <a:rPr lang="es-ES_tradnl" sz="1100" dirty="0">
                <a:solidFill>
                  <a:srgbClr val="595959"/>
                </a:solidFill>
                <a:cs typeface="Calibri"/>
              </a:rPr>
              <a:t>963 103 956</a:t>
            </a:r>
          </a:p>
          <a:p>
            <a:pPr marL="39688" lvl="1">
              <a:buSzPct val="100000"/>
              <a:tabLst>
                <a:tab pos="271463" algn="l"/>
              </a:tabLst>
              <a:defRPr/>
            </a:pPr>
            <a:endParaRPr lang="es-ES_tradnl" sz="1100" dirty="0">
              <a:solidFill>
                <a:srgbClr val="595959"/>
              </a:solidFill>
              <a:cs typeface="Calibri"/>
            </a:endParaRPr>
          </a:p>
          <a:p>
            <a:pPr marL="39688" lvl="1">
              <a:buSzPct val="100000"/>
              <a:tabLst>
                <a:tab pos="271463" algn="l"/>
              </a:tabLst>
              <a:defRPr/>
            </a:pPr>
            <a:endParaRPr lang="es-ES" sz="1000" dirty="0">
              <a:solidFill>
                <a:srgbClr val="595959"/>
              </a:solidFill>
              <a:cs typeface="Calibri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227" y="8841432"/>
            <a:ext cx="2513319" cy="71779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06017" y="1568624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solidFill>
                  <a:schemeClr val="bg1"/>
                </a:solidFill>
                <a:latin typeface="+mj-lt"/>
              </a:rPr>
              <a:t>Torino </a:t>
            </a:r>
          </a:p>
          <a:p>
            <a:pPr algn="ctr"/>
            <a:r>
              <a:rPr lang="es-ES" sz="2400" b="1" dirty="0" err="1">
                <a:solidFill>
                  <a:schemeClr val="bg1"/>
                </a:solidFill>
                <a:latin typeface="+mj-lt"/>
              </a:rPr>
              <a:t>Fashion</a:t>
            </a:r>
            <a:r>
              <a:rPr lang="es-ES" sz="2400" b="1" dirty="0">
                <a:solidFill>
                  <a:schemeClr val="bg1"/>
                </a:solidFill>
                <a:latin typeface="+mj-lt"/>
              </a:rPr>
              <a:t> Match 2023</a:t>
            </a:r>
          </a:p>
          <a:p>
            <a:pPr algn="ctr"/>
            <a:endParaRPr lang="es-E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5" name="14 Imagen"/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212976" y="1064568"/>
            <a:ext cx="3456384" cy="209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5857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4851</TotalTime>
  <Words>272</Words>
  <Application>Microsoft Office PowerPoint</Application>
  <PresentationFormat>A4 (210 x 297 mm)</PresentationFormat>
  <Paragraphs>42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Tema de Office</vt:lpstr>
      <vt:lpstr>Diseño personalizado</vt:lpstr>
      <vt:lpstr>Presentación de PowerPoint</vt:lpstr>
    </vt:vector>
  </TitlesOfParts>
  <Company>casa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sento</dc:creator>
  <cp:lastModifiedBy>Rut Soriano</cp:lastModifiedBy>
  <cp:revision>285</cp:revision>
  <cp:lastPrinted>2023-04-03T09:46:17Z</cp:lastPrinted>
  <dcterms:created xsi:type="dcterms:W3CDTF">2015-01-06T22:09:05Z</dcterms:created>
  <dcterms:modified xsi:type="dcterms:W3CDTF">2023-04-04T07:49:58Z</dcterms:modified>
</cp:coreProperties>
</file>